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31"/>
    <a:srgbClr val="0066FF"/>
    <a:srgbClr val="FF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37" autoAdjust="0"/>
  </p:normalViewPr>
  <p:slideViewPr>
    <p:cSldViewPr>
      <p:cViewPr varScale="1">
        <p:scale>
          <a:sx n="65" d="100"/>
          <a:sy n="65" d="100"/>
        </p:scale>
        <p:origin x="18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784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52" y="1"/>
            <a:ext cx="2972547" cy="49784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2A358ED1-D76F-45D2-B7D7-8E3342C2C8A1}" type="datetimeFigureOut">
              <a:rPr lang="en-ZA" smtClean="0"/>
              <a:pPr/>
              <a:t>2017/07/30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480" y="4723924"/>
            <a:ext cx="5487041" cy="4475798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257"/>
            <a:ext cx="2972547" cy="49784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52" y="9446257"/>
            <a:ext cx="2972547" cy="49784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0B2588E9-EA02-4874-B73B-6C545F53274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515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588E9-EA02-4874-B73B-6C545F532746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97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712E-0367-4AF8-8216-B63FEC64C9E3}" type="datetimeFigureOut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2852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RC BRITS-HARTBEESPOORT  2017\18 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Chairman \Board members\attendees in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RED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Responsible person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ZA" sz="1200" b="1" dirty="0" smtClean="0">
                <a:solidFill>
                  <a:srgbClr val="35F13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GREEN,  </a:t>
            </a:r>
            <a:r>
              <a:rPr lang="en-ZA" sz="1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Members </a:t>
            </a:r>
            <a:r>
              <a:rPr lang="en-ZA" sz="1200" b="1" dirty="0" smtClean="0">
                <a:latin typeface="Arial" charset="0"/>
              </a:rPr>
              <a:t>BLACK</a:t>
            </a:r>
            <a:endParaRPr lang="en-GB" sz="1200" b="1" dirty="0">
              <a:latin typeface="Arial" charset="0"/>
            </a:endParaRPr>
          </a:p>
        </p:txBody>
      </p:sp>
      <p:pic>
        <p:nvPicPr>
          <p:cNvPr id="4" name="Picture 125" descr="image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7" y="142853"/>
            <a:ext cx="1200042" cy="126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472" y="1142985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928671"/>
            <a:ext cx="91440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</a:t>
            </a:r>
            <a:r>
              <a:rPr lang="en-Z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Jenny Wesson</a:t>
            </a:r>
          </a:p>
          <a:p>
            <a:pPr>
              <a:spcBef>
                <a:spcPct val="50000"/>
              </a:spcBef>
            </a:pP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President Elect 18\19     Secretary       Treasurer          President Nominee            20\21               21\22</a:t>
            </a:r>
          </a:p>
          <a:p>
            <a:pPr>
              <a:spcBef>
                <a:spcPct val="50000"/>
              </a:spcBef>
            </a:pP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                                          John       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Dave Marshall          Alice Meyer                      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?                       ? </a:t>
            </a:r>
          </a:p>
          <a:p>
            <a:pPr>
              <a:spcBef>
                <a:spcPct val="50000"/>
              </a:spcBef>
            </a:pPr>
            <a:r>
              <a:rPr lang="en-ZA" sz="1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Club Services     Membership                   Community Service             </a:t>
            </a:r>
            <a:r>
              <a:rPr lang="en-ZA" sz="1200" dirty="0" smtClean="0">
                <a:solidFill>
                  <a:schemeClr val="bg1"/>
                </a:solidFill>
                <a:latin typeface="+mj-lt"/>
              </a:rPr>
              <a:t>Vocational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International        New Generations  Foundation PRO       PPE</a:t>
            </a:r>
            <a:endParaRPr lang="en-US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357430"/>
            <a:ext cx="11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Sergeant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Glen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</a:p>
          <a:p>
            <a:r>
              <a:rPr lang="en-US" sz="1400" u="sng" dirty="0" smtClean="0">
                <a:solidFill>
                  <a:srgbClr val="0DA331"/>
                </a:solidFill>
              </a:rPr>
              <a:t>Rod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1400" dirty="0" smtClean="0"/>
              <a:t>rudi</a:t>
            </a:r>
          </a:p>
          <a:p>
            <a:r>
              <a:rPr lang="en-US" sz="1400" dirty="0" smtClean="0"/>
              <a:t>Danie</a:t>
            </a:r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u="sng" dirty="0" smtClean="0"/>
          </a:p>
          <a:p>
            <a:endParaRPr lang="en-US" sz="1400" u="sng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71538" y="2357430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Colin</a:t>
            </a:r>
          </a:p>
          <a:p>
            <a:r>
              <a:rPr lang="en-ZA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Z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ZA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Helder</a:t>
            </a:r>
            <a:endParaRPr lang="en-ZA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422" y="2357430"/>
            <a:ext cx="114186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Maureen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Thebi</a:t>
            </a:r>
          </a:p>
          <a:p>
            <a:r>
              <a:rPr lang="en-US" sz="14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</a:t>
            </a:r>
          </a:p>
          <a:p>
            <a:r>
              <a:rPr lang="en-US" sz="1400" dirty="0" smtClean="0"/>
              <a:t>Debbie</a:t>
            </a:r>
          </a:p>
          <a:p>
            <a:r>
              <a:rPr lang="en-US" sz="1400" dirty="0" smtClean="0"/>
              <a:t>Michelle</a:t>
            </a:r>
          </a:p>
          <a:p>
            <a:r>
              <a:rPr lang="en-US" sz="1400" dirty="0" smtClean="0"/>
              <a:t>Dean</a:t>
            </a:r>
            <a:endParaRPr lang="en-US" sz="1400" dirty="0" smtClean="0"/>
          </a:p>
          <a:p>
            <a:r>
              <a:rPr lang="en-US" sz="1400" dirty="0" smtClean="0"/>
              <a:t>Glen( HAWS)</a:t>
            </a:r>
          </a:p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Roy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sz="1400" dirty="0" smtClean="0"/>
          </a:p>
          <a:p>
            <a:endParaRPr lang="en-US" sz="14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430" y="2357430"/>
            <a:ext cx="11545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Fundraising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</a:p>
          <a:p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1400" dirty="0" smtClean="0"/>
              <a:t>Dave 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dirty="0" smtClean="0"/>
              <a:t>Hans</a:t>
            </a:r>
          </a:p>
          <a:p>
            <a:r>
              <a:rPr lang="en-US" sz="1400" dirty="0" smtClean="0"/>
              <a:t>    Johan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Annalies</a:t>
            </a:r>
            <a:endParaRPr lang="en-US" sz="1400" dirty="0" smtClean="0"/>
          </a:p>
          <a:p>
            <a:r>
              <a:rPr lang="en-US" sz="1400" dirty="0" smtClean="0"/>
              <a:t>     </a:t>
            </a:r>
            <a:r>
              <a:rPr lang="en-US" sz="1400" u="sng" dirty="0" smtClean="0">
                <a:solidFill>
                  <a:srgbClr val="0DA331"/>
                </a:solidFill>
              </a:rPr>
              <a:t>Erik</a:t>
            </a:r>
          </a:p>
          <a:p>
            <a:r>
              <a:rPr lang="en-US" sz="1400" dirty="0" smtClean="0">
                <a:solidFill>
                  <a:srgbClr val="0DA331"/>
                </a:solidFill>
              </a:rPr>
              <a:t>     </a:t>
            </a:r>
            <a:r>
              <a:rPr lang="en-US" sz="1400" u="sng" dirty="0" err="1" smtClean="0">
                <a:solidFill>
                  <a:srgbClr val="0DA331"/>
                </a:solidFill>
              </a:rPr>
              <a:t>Lelani</a:t>
            </a:r>
            <a:r>
              <a:rPr lang="en-US" sz="1400" dirty="0" smtClean="0">
                <a:solidFill>
                  <a:srgbClr val="0DA331"/>
                </a:solidFill>
              </a:rPr>
              <a:t>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Estelle B</a:t>
            </a:r>
          </a:p>
          <a:p>
            <a:r>
              <a:rPr lang="en-US" sz="1400" dirty="0">
                <a:solidFill>
                  <a:srgbClr val="0DA331"/>
                </a:solidFill>
              </a:rPr>
              <a:t> </a:t>
            </a:r>
            <a:r>
              <a:rPr lang="en-US" sz="1400" dirty="0" smtClean="0">
                <a:solidFill>
                  <a:srgbClr val="0DA331"/>
                </a:solidFill>
              </a:rPr>
              <a:t>    Johan Sn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Ian </a:t>
            </a:r>
          </a:p>
          <a:p>
            <a:r>
              <a:rPr lang="en-US" sz="1400" dirty="0" smtClean="0"/>
              <a:t>     </a:t>
            </a:r>
          </a:p>
          <a:p>
            <a:r>
              <a:rPr lang="en-US" sz="1400" b="1" dirty="0">
                <a:solidFill>
                  <a:srgbClr val="0DA331"/>
                </a:solidFill>
              </a:rPr>
              <a:t> </a:t>
            </a:r>
            <a:r>
              <a:rPr lang="en-US" sz="1400" b="1" dirty="0" smtClean="0">
                <a:solidFill>
                  <a:srgbClr val="0DA331"/>
                </a:solidFill>
              </a:rPr>
              <a:t>    Plant Sale</a:t>
            </a:r>
          </a:p>
          <a:p>
            <a:r>
              <a:rPr lang="en-US" sz="1400" b="1" dirty="0">
                <a:solidFill>
                  <a:srgbClr val="0DA331"/>
                </a:solidFill>
              </a:rPr>
              <a:t> </a:t>
            </a:r>
            <a:r>
              <a:rPr lang="en-US" sz="1400" b="1" dirty="0" smtClean="0">
                <a:solidFill>
                  <a:srgbClr val="0DA331"/>
                </a:solidFill>
              </a:rPr>
              <a:t>    </a:t>
            </a:r>
            <a:r>
              <a:rPr lang="en-US" sz="1400" dirty="0" smtClean="0"/>
              <a:t>Frank</a:t>
            </a:r>
          </a:p>
          <a:p>
            <a:r>
              <a:rPr lang="en-US" sz="1400" b="1" dirty="0">
                <a:solidFill>
                  <a:srgbClr val="0DA331"/>
                </a:solidFill>
              </a:rPr>
              <a:t> </a:t>
            </a:r>
            <a:r>
              <a:rPr lang="en-US" sz="1400" b="1" dirty="0" smtClean="0">
                <a:solidFill>
                  <a:srgbClr val="0DA331"/>
                </a:solidFill>
              </a:rPr>
              <a:t>    </a:t>
            </a:r>
            <a:r>
              <a:rPr lang="en-US" sz="1400" b="1" dirty="0" smtClean="0">
                <a:solidFill>
                  <a:srgbClr val="FF0000"/>
                </a:solidFill>
              </a:rPr>
              <a:t>John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7984" y="2357430"/>
            <a:ext cx="100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Steve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Trudi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2357430"/>
            <a:ext cx="99785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/>
              <a:t>Frank</a:t>
            </a: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Club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Rotary Fellowships</a:t>
            </a:r>
          </a:p>
          <a:p>
            <a:endParaRPr lang="en-US" sz="12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2357430"/>
            <a:ext cx="792088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Alice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</a:t>
            </a:r>
          </a:p>
          <a:p>
            <a:r>
              <a:rPr lang="en-US" sz="1400" dirty="0" smtClean="0"/>
              <a:t>Estelle</a:t>
            </a:r>
          </a:p>
          <a:p>
            <a:r>
              <a:rPr lang="en-US" sz="1400" dirty="0" smtClean="0"/>
              <a:t>Adrien</a:t>
            </a:r>
            <a:endParaRPr lang="en-US" sz="1400" dirty="0"/>
          </a:p>
          <a:p>
            <a:r>
              <a:rPr lang="en-US" sz="14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RYLA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86644" y="2357430"/>
            <a:ext cx="6429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12360" y="2357430"/>
            <a:ext cx="79208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</a:t>
            </a:r>
            <a:r>
              <a:rPr lang="en-US" sz="1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en-US" sz="11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86776" y="2357430"/>
            <a:ext cx="9657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NP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400" dirty="0" smtClean="0"/>
              <a:t>John</a:t>
            </a:r>
          </a:p>
          <a:p>
            <a:r>
              <a:rPr lang="en-US" sz="1400" dirty="0" smtClean="0"/>
              <a:t>    Uli</a:t>
            </a:r>
          </a:p>
          <a:p>
            <a:r>
              <a:rPr lang="en-US" sz="1400" dirty="0" smtClean="0"/>
              <a:t>   Glen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Ray</a:t>
            </a:r>
          </a:p>
          <a:p>
            <a:r>
              <a:rPr lang="en-US" sz="1400" dirty="0" smtClean="0"/>
              <a:t>    </a:t>
            </a:r>
            <a:r>
              <a:rPr lang="en-US" sz="1400" u="sng" dirty="0" smtClean="0">
                <a:solidFill>
                  <a:srgbClr val="0DA331"/>
                </a:solidFill>
              </a:rPr>
              <a:t>Erik</a:t>
            </a:r>
          </a:p>
          <a:p>
            <a:r>
              <a:rPr lang="en-US" sz="1400" dirty="0" smtClean="0">
                <a:solidFill>
                  <a:srgbClr val="0DA331"/>
                </a:solidFill>
              </a:rPr>
              <a:t>    </a:t>
            </a:r>
            <a:r>
              <a:rPr lang="en-US" sz="1400" u="sng" dirty="0" smtClean="0">
                <a:solidFill>
                  <a:srgbClr val="0DA331"/>
                </a:solidFill>
              </a:rPr>
              <a:t>Renier</a:t>
            </a:r>
          </a:p>
          <a:p>
            <a:r>
              <a:rPr lang="en-US" sz="1400" u="sng" dirty="0">
                <a:solidFill>
                  <a:srgbClr val="0DA331"/>
                </a:solidFill>
              </a:rPr>
              <a:t> </a:t>
            </a:r>
            <a:r>
              <a:rPr lang="en-US" sz="1400" u="sng" dirty="0" smtClean="0">
                <a:solidFill>
                  <a:srgbClr val="0DA331"/>
                </a:solidFill>
              </a:rPr>
              <a:t>   Marj</a:t>
            </a:r>
          </a:p>
          <a:p>
            <a:endParaRPr lang="en-US" sz="1400" u="sng" dirty="0" smtClean="0"/>
          </a:p>
          <a:p>
            <a:endParaRPr lang="en-US" sz="1400" u="sng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428728" y="5715016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drivers but all members to assist in Fund Raisers &amp; projects as well as Membership growth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2714612" y="2214554"/>
            <a:ext cx="28575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679819" y="2320917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495773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29520" y="2357430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8108181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8608247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1393009" y="232171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93671" y="2320917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92958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 </a:t>
            </a:r>
            <a:endParaRPr lang="en-ZA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5358612" y="2356636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43570" y="2501100"/>
            <a:ext cx="857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Arina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</a:t>
            </a: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Friendship Exchange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Intnl Club links</a:t>
            </a:r>
            <a:endParaRPr lang="en-US" sz="11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5143504" y="2571744"/>
            <a:ext cx="215902" cy="21431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680083" y="2608257"/>
            <a:ext cx="214314" cy="1412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flipH="1">
            <a:off x="5286380" y="4000504"/>
            <a:ext cx="207170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Z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of BH ROTARY CLUB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 &amp; Sue Gray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Erik </a:t>
            </a:r>
            <a:r>
              <a:rPr lang="en-ZA" sz="12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Schipper</a:t>
            </a:r>
            <a:endParaRPr lang="en-ZA" sz="12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Renier &amp; Millene Balt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 Snyman</a:t>
            </a:r>
          </a:p>
          <a:p>
            <a:r>
              <a:rPr lang="en-ZA" sz="1200" u="sng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Marj Tunmer</a:t>
            </a:r>
            <a:endParaRPr lang="en-ZA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86380" y="2357430"/>
            <a:ext cx="5485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940088" y="3890029"/>
            <a:ext cx="4315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ZA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977</TotalTime>
  <Words>193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Wesson</dc:creator>
  <cp:lastModifiedBy>John</cp:lastModifiedBy>
  <cp:revision>128</cp:revision>
  <cp:lastPrinted>2017-07-03T09:19:50Z</cp:lastPrinted>
  <dcterms:created xsi:type="dcterms:W3CDTF">2011-01-15T10:19:51Z</dcterms:created>
  <dcterms:modified xsi:type="dcterms:W3CDTF">2017-07-30T07:19:49Z</dcterms:modified>
</cp:coreProperties>
</file>